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13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ckground là gì? 1001 các hình Background đẹp cho powerpoint 2019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362200" y="914400"/>
            <a:ext cx="5191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</a:t>
            </a:r>
            <a:r>
              <a:rPr lang="en-US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MẦM</a:t>
            </a:r>
            <a:r>
              <a:rPr lang="en-US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NON VƯỜN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HỒNG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124200" y="1295400"/>
            <a:ext cx="3555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LỚP: MẦM (3 – 4 TUỔI)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838200" y="28194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SÁU (08/5/2020)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4495800"/>
            <a:ext cx="5902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Phát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triển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Bật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xa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20 - 25 cm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9400" y="533400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endParaRPr lang="en-US" sz="2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39</cp:revision>
  <dcterms:created xsi:type="dcterms:W3CDTF">2020-04-11T02:34:12Z</dcterms:created>
  <dcterms:modified xsi:type="dcterms:W3CDTF">2020-04-24T06:01:02Z</dcterms:modified>
</cp:coreProperties>
</file>